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79862" autoAdjust="0"/>
  </p:normalViewPr>
  <p:slideViewPr>
    <p:cSldViewPr snapToGrid="0">
      <p:cViewPr varScale="1">
        <p:scale>
          <a:sx n="89" d="100"/>
          <a:sy n="89" d="100"/>
        </p:scale>
        <p:origin x="79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17/12/2013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10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smtClean="0"/>
              <a:t> Daniel </a:t>
            </a:r>
            <a:r>
              <a:rPr lang="de-DE" dirty="0" smtClean="0"/>
              <a:t>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9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7096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Controllable Ship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Gamepad + 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Collision Detection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Octree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Destruction </a:t>
            </a:r>
            <a:endParaRPr lang="en-US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Split detection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Physics with hooks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Laser, Rockets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models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Stardust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Replaced by HUD inertia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Dumb AI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Performance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initial </a:t>
            </a:r>
            <a:r>
              <a:rPr lang="de-DE" dirty="0" err="1" smtClean="0"/>
              <a:t>milestones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AI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Missions</a:t>
            </a:r>
            <a:r>
              <a:rPr lang="de-D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Gameplay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Beautiful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Menu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FMOD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141</Words>
  <Application>Microsoft Office PowerPoint</Application>
  <PresentationFormat>Breitbild</PresentationFormat>
  <Paragraphs>77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Neo Sans Std</vt:lpstr>
      <vt:lpstr>powerpoint_hpi_cgs_wide</vt:lpstr>
      <vt:lpstr>Voxellancer</vt:lpstr>
      <vt:lpstr>PowerPoint-Präsentation</vt:lpstr>
      <vt:lpstr>PowerPoint-Präsentation</vt:lpstr>
      <vt:lpstr>PowerPoint-Präsentation</vt:lpstr>
      <vt:lpstr>PowerPoint-Präsentation</vt:lpstr>
      <vt:lpstr>Done</vt:lpstr>
      <vt:lpstr>Missing</vt:lpstr>
      <vt:lpstr>Todo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Wikidata.lib</dc:title>
  <dc:creator>virginia.weidhaas</dc:creator>
  <cp:lastModifiedBy>Christian Dullweber</cp:lastModifiedBy>
  <cp:revision>26</cp:revision>
  <dcterms:created xsi:type="dcterms:W3CDTF">2013-10-30T14:23:30Z</dcterms:created>
  <dcterms:modified xsi:type="dcterms:W3CDTF">2013-12-17T14:48:09Z</dcterms:modified>
</cp:coreProperties>
</file>